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8" r:id="rId1"/>
  </p:sldMasterIdLst>
  <p:sldIdLst>
    <p:sldId id="256" r:id="rId2"/>
    <p:sldId id="260" r:id="rId3"/>
    <p:sldId id="257" r:id="rId4"/>
    <p:sldId id="258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50" d="100"/>
          <a:sy n="50" d="100"/>
        </p:scale>
        <p:origin x="1500" y="5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96775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50107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99741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t>2/24/2024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33879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2/24/2024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03419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2/24/2024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81103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2/24/2024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63611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2/24/2024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10117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2/24/2024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91637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46988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01726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42963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o 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406830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iro ou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11585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2/24/2024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88794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4710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2/24/2024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80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  <p:sldLayoutId id="2147483680" r:id="rId12"/>
    <p:sldLayoutId id="2147483681" r:id="rId13"/>
    <p:sldLayoutId id="2147483682" r:id="rId14"/>
    <p:sldLayoutId id="2147483683" r:id="rId15"/>
    <p:sldLayoutId id="214748368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679EA99-C313-8176-2838-2419D2C6931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/>
              <a:t>Inervação e Anestesia face e pescoço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BAAD549-5700-BADF-4C5E-1C9D2A05832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/>
              <a:t>O conhecimento que você deve ter para uma técnica segura e eficaz!  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F791AC02-8E8C-72B3-F5E0-F9797D49AE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5840" y="323849"/>
            <a:ext cx="1484377" cy="1484377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281EB994-A89D-0B1F-4F9F-A2407BCA92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7700" y="4624760"/>
            <a:ext cx="2647951" cy="2647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0634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79E7152-EB59-7719-CFE4-2DCC043178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76450" y="1257316"/>
            <a:ext cx="6553200" cy="666734"/>
          </a:xfrm>
        </p:spPr>
        <p:txBody>
          <a:bodyPr>
            <a:normAutofit fontScale="90000"/>
          </a:bodyPr>
          <a:lstStyle/>
          <a:p>
            <a:r>
              <a:rPr lang="pt-BR" sz="2400" dirty="0"/>
              <a:t>Dra. Maria Cecília Fontes Guimarães</a:t>
            </a:r>
            <a:br>
              <a:rPr lang="pt-BR" sz="2400" dirty="0"/>
            </a:br>
            <a:r>
              <a:rPr lang="pt-BR" sz="2400" dirty="0"/>
              <a:t>CROMG 24667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31806B4-426A-B765-4B3E-40188F99E0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85850" y="2324100"/>
            <a:ext cx="8477250" cy="2947994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000" dirty="0"/>
              <a:t>Cirurgiã Dentista graduada pela Universidade de Itaúna em 1997 com ampla experiência em Anestesiologia.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000" dirty="0"/>
              <a:t>Professora de HOF na Faculdade CTA Nova Lima nas disciplinas de Anestesiologia, Farmacologia, Preenchimento, Análise facial, Lifting Temporal, Soroterapia, </a:t>
            </a:r>
            <a:r>
              <a:rPr lang="pt-BR" sz="2000" dirty="0" err="1"/>
              <a:t>Nutracêuticos</a:t>
            </a:r>
            <a:r>
              <a:rPr lang="pt-BR" sz="2000" dirty="0"/>
              <a:t> e Clinica integrada.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000" dirty="0"/>
              <a:t>Especialista em Saúde Coletiva, Ortodontia e Harmonização Orofacial, Habilitada em Laser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29BA0779-9546-F795-CA0A-004A5C3380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0"/>
            <a:ext cx="1543050" cy="1543050"/>
          </a:xfrm>
          <a:prstGeom prst="rect">
            <a:avLst/>
          </a:prstGeom>
        </p:spPr>
      </p:pic>
      <p:pic>
        <p:nvPicPr>
          <p:cNvPr id="12" name="Espaço Reservado para Conteúdo 11">
            <a:extLst>
              <a:ext uri="{FF2B5EF4-FFF2-40B4-BE49-F238E27FC236}">
                <a16:creationId xmlns:a16="http://schemas.microsoft.com/office/drawing/2014/main" id="{9B460601-EE06-6630-5821-C1659A1C593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762501" y="4679955"/>
            <a:ext cx="2601118" cy="2601118"/>
          </a:xfrm>
        </p:spPr>
      </p:pic>
    </p:spTree>
    <p:extLst>
      <p:ext uri="{BB962C8B-B14F-4D97-AF65-F5344CB8AC3E}">
        <p14:creationId xmlns:p14="http://schemas.microsoft.com/office/powerpoint/2010/main" val="28635500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DBBD599-99A8-A8E1-EE3D-0A5CB51B57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634584"/>
            <a:ext cx="8229600" cy="889416"/>
          </a:xfrm>
        </p:spPr>
        <p:txBody>
          <a:bodyPr>
            <a:normAutofit fontScale="90000"/>
          </a:bodyPr>
          <a:lstStyle/>
          <a:p>
            <a:pPr algn="ctr"/>
            <a:r>
              <a:rPr lang="pt-BR" dirty="0"/>
              <a:t>Anestesiologia Aplicada a Odontologia com ênfase em HOF     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A8AA9AC-A564-3433-C802-DA1D269BAC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1050" y="1930401"/>
            <a:ext cx="8492952" cy="4110962"/>
          </a:xfrm>
        </p:spPr>
        <p:txBody>
          <a:bodyPr>
            <a:normAutofit/>
          </a:bodyPr>
          <a:lstStyle/>
          <a:p>
            <a:r>
              <a:rPr lang="pt-BR" sz="2400" dirty="0"/>
              <a:t>Anatomia nervosa da face e pescoço, anestesiologia aplicada a Odontologia com ênfase em HOF, intercorrências.</a:t>
            </a:r>
          </a:p>
          <a:p>
            <a:r>
              <a:rPr lang="pt-BR" sz="2400" dirty="0"/>
              <a:t>Público Alvo: Médicos e graduandos em Medicina </a:t>
            </a:r>
          </a:p>
          <a:p>
            <a:pPr marL="0" indent="0">
              <a:buNone/>
            </a:pPr>
            <a:r>
              <a:rPr lang="pt-BR" sz="2400" dirty="0"/>
              <a:t> Cirurgiões Dentistas e  acadêmicos de Odontologia</a:t>
            </a:r>
          </a:p>
          <a:p>
            <a:r>
              <a:rPr lang="pt-BR" sz="2400" dirty="0"/>
              <a:t>Data: a consultar</a:t>
            </a:r>
          </a:p>
          <a:p>
            <a:r>
              <a:rPr lang="pt-BR" sz="2400" dirty="0"/>
              <a:t>Investimento: a consultar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BE031E6F-9B70-27F1-FDF8-31F5547537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6850" cy="1466850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157F7F84-7F38-FC28-BA92-F7C7CBBEA8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3899" y="4745544"/>
            <a:ext cx="2705101" cy="2591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28370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2D1492B-79C8-52E9-37F3-BF1A355930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                       Cronograma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6164829-AE68-0A2C-1C98-8EF3FED1BE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sz="2400" dirty="0"/>
              <a:t>Manhã: Aula teórica </a:t>
            </a:r>
          </a:p>
          <a:p>
            <a:r>
              <a:rPr lang="pt-BR" sz="2400" dirty="0"/>
              <a:t>Anatomia, tipos de anestesias, mecanismos de ação, tipos de anestésicos, dosagens, anestesia eficaz e segura, técnicas aplicadas a HOF, intercorrências</a:t>
            </a:r>
          </a:p>
          <a:p>
            <a:r>
              <a:rPr lang="pt-BR" sz="2400"/>
              <a:t>Tarde</a:t>
            </a:r>
            <a:r>
              <a:rPr lang="pt-BR" sz="2400" dirty="0"/>
              <a:t>: Aula teórica e demonstrativa em cadáver </a:t>
            </a:r>
            <a:r>
              <a:rPr lang="pt-BR" sz="2400" dirty="0" err="1"/>
              <a:t>fresh</a:t>
            </a:r>
            <a:r>
              <a:rPr lang="pt-BR" sz="2400" dirty="0"/>
              <a:t> frozen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4255BE8D-A449-3C2B-9122-1DD574B615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984" y="0"/>
            <a:ext cx="1570566" cy="1570566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E2989411-5D21-BBE2-5324-0F3BDF1F7B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4351" y="4629149"/>
            <a:ext cx="2781300" cy="2781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3118571"/>
      </p:ext>
    </p:extLst>
  </p:cSld>
  <p:clrMapOvr>
    <a:masterClrMapping/>
  </p:clrMapOvr>
</p:sld>
</file>

<file path=ppt/theme/theme1.xml><?xml version="1.0" encoding="utf-8"?>
<a:theme xmlns:a="http://schemas.openxmlformats.org/drawingml/2006/main" name="Facetado">
  <a:themeElements>
    <a:clrScheme name="Facetado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ado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ado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2420</TotalTime>
  <Words>178</Words>
  <Application>Microsoft Office PowerPoint</Application>
  <PresentationFormat>Widescreen</PresentationFormat>
  <Paragraphs>16</Paragraphs>
  <Slides>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</vt:i4>
      </vt:variant>
    </vt:vector>
  </HeadingPairs>
  <TitlesOfParts>
    <vt:vector size="8" baseType="lpstr">
      <vt:lpstr>Arial</vt:lpstr>
      <vt:lpstr>Trebuchet MS</vt:lpstr>
      <vt:lpstr>Wingdings 3</vt:lpstr>
      <vt:lpstr>Facetado</vt:lpstr>
      <vt:lpstr>Inervação e Anestesia face e pescoço</vt:lpstr>
      <vt:lpstr>Dra. Maria Cecília Fontes Guimarães CROMG 24667</vt:lpstr>
      <vt:lpstr>Anestesiologia Aplicada a Odontologia com ênfase em HOF     </vt:lpstr>
      <vt:lpstr>                       Cronograma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Inervação e anestesia face e pescoço</dc:title>
  <dc:creator>cecifontes2@gmail.com</dc:creator>
  <cp:lastModifiedBy>cecifontes2@gmail.com</cp:lastModifiedBy>
  <cp:revision>6</cp:revision>
  <dcterms:created xsi:type="dcterms:W3CDTF">2024-02-24T21:06:11Z</dcterms:created>
  <dcterms:modified xsi:type="dcterms:W3CDTF">2024-02-26T13:26:37Z</dcterms:modified>
</cp:coreProperties>
</file>